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42" r:id="rId2"/>
    <p:sldId id="329" r:id="rId3"/>
    <p:sldId id="1271" r:id="rId4"/>
    <p:sldId id="343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5D"/>
    <a:srgbClr val="FFFFFF"/>
    <a:srgbClr val="D9185C"/>
    <a:srgbClr val="06B4E6"/>
    <a:srgbClr val="15458F"/>
    <a:srgbClr val="DA1A5A"/>
    <a:srgbClr val="00B4E6"/>
    <a:srgbClr val="00B4E7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6327" autoAdjust="0"/>
  </p:normalViewPr>
  <p:slideViewPr>
    <p:cSldViewPr snapToGrid="0" showGuides="1">
      <p:cViewPr varScale="1">
        <p:scale>
          <a:sx n="127" d="100"/>
          <a:sy n="127" d="100"/>
        </p:scale>
        <p:origin x="384" y="192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30" y="2735984"/>
            <a:ext cx="11506200" cy="2093494"/>
          </a:xfrm>
        </p:spPr>
        <p:txBody>
          <a:bodyPr>
            <a:normAutofit fontScale="90000"/>
          </a:bodyPr>
          <a:lstStyle/>
          <a:p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</a:t>
            </a:r>
            <a:b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en-US" sz="6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DISTRICT LEADERSHIP ASSEMBLY</a:t>
            </a:r>
          </a:p>
        </p:txBody>
      </p:sp>
      <p:pic>
        <p:nvPicPr>
          <p:cNvPr id="3" name="Picture 2" descr="A logo for rotary district&#10;&#10;Description automatically generated">
            <a:extLst>
              <a:ext uri="{FF2B5EF4-FFF2-40B4-BE49-F238E27FC236}">
                <a16:creationId xmlns:a16="http://schemas.microsoft.com/office/drawing/2014/main" id="{02A3EF43-4316-5E40-B3DF-9A3BF86A6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880" y="5391150"/>
            <a:ext cx="2419350" cy="146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2174789"/>
            <a:ext cx="12192000" cy="1087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 HENSLEY</a:t>
            </a: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3501082"/>
            <a:ext cx="12192000" cy="7578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DISTRICT GOVERNOR NOMINEE DESIGNATE</a:t>
            </a:r>
          </a:p>
        </p:txBody>
      </p:sp>
      <p:pic>
        <p:nvPicPr>
          <p:cNvPr id="2" name="Picture 1" descr="A logo for rotary district&#10;&#10;Description automatically generated">
            <a:extLst>
              <a:ext uri="{FF2B5EF4-FFF2-40B4-BE49-F238E27FC236}">
                <a16:creationId xmlns:a16="http://schemas.microsoft.com/office/drawing/2014/main" id="{C482AC12-077B-48F9-D779-4244EDA8A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6033" y="5207472"/>
            <a:ext cx="2419350" cy="146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0D1A-CAAC-A0E7-1EBD-52EC6E704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5CD6DC5-34D5-AFF0-3E7C-55FCA35F51DE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9" name="Picture 8" descr="A close-up of a flag&#10;&#10;AI-generated content may be incorrect.">
            <a:extLst>
              <a:ext uri="{FF2B5EF4-FFF2-40B4-BE49-F238E27FC236}">
                <a16:creationId xmlns:a16="http://schemas.microsoft.com/office/drawing/2014/main" id="{61F9F605-71C1-2DCC-B20A-BEA4A6C68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42"/>
            <a:ext cx="12195096" cy="64753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517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EFA8-8471-A96E-D8A2-52008C970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FEA951-337C-96F7-75E5-1DD267F33DC0}"/>
              </a:ext>
            </a:extLst>
          </p:cNvPr>
          <p:cNvSpPr/>
          <p:nvPr/>
        </p:nvSpPr>
        <p:spPr>
          <a:xfrm>
            <a:off x="36024" y="102359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9437CE-425A-8C79-21FF-36BA708C2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F320C-399E-3ADC-C268-BD2A5399D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EDEAC8E-57F7-1290-C2D1-8C8D214A8630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325AD2C6-F1FE-FC1E-752F-7357BC029E07}"/>
              </a:ext>
            </a:extLst>
          </p:cNvPr>
          <p:cNvSpPr txBox="1">
            <a:spLocks/>
          </p:cNvSpPr>
          <p:nvPr/>
        </p:nvSpPr>
        <p:spPr>
          <a:xfrm>
            <a:off x="0" y="1746422"/>
            <a:ext cx="12192000" cy="13354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DLA TAKEAWAYS!</a:t>
            </a:r>
          </a:p>
          <a:p>
            <a:pPr marL="0" indent="0" algn="ctr">
              <a:buNone/>
            </a:pPr>
            <a:endParaRPr lang="en-US" sz="5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6376AD77-91A9-E62A-54AE-29744F7C4350}"/>
              </a:ext>
            </a:extLst>
          </p:cNvPr>
          <p:cNvSpPr txBox="1">
            <a:spLocks/>
          </p:cNvSpPr>
          <p:nvPr/>
        </p:nvSpPr>
        <p:spPr>
          <a:xfrm>
            <a:off x="0" y="2875005"/>
            <a:ext cx="12192000" cy="28835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I learned today and </a:t>
            </a:r>
          </a:p>
          <a:p>
            <a:pPr marL="0" indent="0" algn="ctr">
              <a:buNone/>
            </a:pPr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I do with the experience?!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Image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Foundation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</a:t>
            </a:r>
          </a:p>
        </p:txBody>
      </p:sp>
      <p:pic>
        <p:nvPicPr>
          <p:cNvPr id="2" name="Picture 1" descr="A logo for rotary district&#10;&#10;Description automatically generated">
            <a:extLst>
              <a:ext uri="{FF2B5EF4-FFF2-40B4-BE49-F238E27FC236}">
                <a16:creationId xmlns:a16="http://schemas.microsoft.com/office/drawing/2014/main" id="{9AC2EE5E-AF27-31A2-43D7-82865F330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626" y="5408540"/>
            <a:ext cx="2419350" cy="146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5820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4267</TotalTime>
  <Words>49</Words>
  <Application>Microsoft Macintosh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WELCOME  TO  DISTRICT LEADERSHIP ASSEMBLY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Keir Davis</cp:lastModifiedBy>
  <cp:revision>162</cp:revision>
  <cp:lastPrinted>2019-12-04T20:41:25Z</cp:lastPrinted>
  <dcterms:created xsi:type="dcterms:W3CDTF">2019-11-18T03:22:22Z</dcterms:created>
  <dcterms:modified xsi:type="dcterms:W3CDTF">2026-05-12T12:48:57Z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